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02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0.png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25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85.png"/><Relationship Id="rId2" Type="http://schemas.openxmlformats.org/officeDocument/2006/relationships/image" Target="../media/image69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2.png"/><Relationship Id="rId3" Type="http://schemas.openxmlformats.org/officeDocument/2006/relationships/image" Target="../media/image173.png"/><Relationship Id="rId7" Type="http://schemas.openxmlformats.org/officeDocument/2006/relationships/image" Target="../media/image167.png"/><Relationship Id="rId12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2.png"/><Relationship Id="rId10" Type="http://schemas.openxmlformats.org/officeDocument/2006/relationships/image" Target="../media/image174.png"/><Relationship Id="rId4" Type="http://schemas.openxmlformats.org/officeDocument/2006/relationships/image" Target="../media/image161.png"/><Relationship Id="rId9" Type="http://schemas.openxmlformats.org/officeDocument/2006/relationships/image" Target="../media/image169.png"/><Relationship Id="rId14" Type="http://schemas.openxmlformats.org/officeDocument/2006/relationships/image" Target="../media/image1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image" Target="../media/image85.png"/><Relationship Id="rId2" Type="http://schemas.openxmlformats.org/officeDocument/2006/relationships/image" Target="../media/image69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87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0.png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0984" y="-2419409"/>
            <a:ext cx="8456551" cy="15143579"/>
            <a:chOff x="-1770984" y="-2419409"/>
            <a:chExt cx="8456551" cy="151435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0984" y="-2419409"/>
              <a:ext cx="8456551" cy="151435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0148" y="-2419409"/>
            <a:ext cx="8456551" cy="15143579"/>
            <a:chOff x="11600148" y="-2419409"/>
            <a:chExt cx="8456551" cy="151435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0148" y="-2419409"/>
              <a:ext cx="8456551" cy="15143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7619" y="-3000000"/>
            <a:ext cx="16190476" cy="16190476"/>
            <a:chOff x="1047619" y="-3000000"/>
            <a:chExt cx="16190476" cy="161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619" y="-3000000"/>
              <a:ext cx="16190476" cy="161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38095" y="1090476"/>
            <a:ext cx="8009524" cy="8009524"/>
            <a:chOff x="5138095" y="1090476"/>
            <a:chExt cx="8009524" cy="8009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38095" y="1090476"/>
              <a:ext cx="8009524" cy="8009524"/>
              <a:chOff x="5138095" y="1090476"/>
              <a:chExt cx="8009524" cy="80095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3333" y="-2914286"/>
                <a:ext cx="16019048" cy="1601904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38095" y="1090476"/>
                <a:ext cx="8009524" cy="80095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630327" y="1573699"/>
              <a:ext cx="7025060" cy="7025060"/>
              <a:chOff x="5630327" y="1573699"/>
              <a:chExt cx="7025060" cy="70250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17797" y="-1884792"/>
                <a:ext cx="14050119" cy="1405011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30327" y="1573699"/>
                <a:ext cx="7025060" cy="702506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5587" y="9314604"/>
            <a:ext cx="3640835" cy="8265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54374" y="4160401"/>
            <a:ext cx="4690977" cy="15117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19777" y="5640785"/>
            <a:ext cx="6653510" cy="5650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4429" y="4284981"/>
            <a:ext cx="1615017" cy="1615017"/>
            <a:chOff x="1364429" y="4284981"/>
            <a:chExt cx="1615017" cy="16150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64429" y="4284981"/>
              <a:ext cx="1615017" cy="1615017"/>
              <a:chOff x="1364429" y="4284981"/>
              <a:chExt cx="1615017" cy="16150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6921" y="3477473"/>
                <a:ext cx="3230035" cy="3230035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4429" y="4284981"/>
                <a:ext cx="1615017" cy="16150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67024" y="4506101"/>
              <a:ext cx="1130113" cy="1130113"/>
              <a:chOff x="1667024" y="4506101"/>
              <a:chExt cx="1130113" cy="11301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67024" y="4506101"/>
                <a:ext cx="1130113" cy="113011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960" y="6067402"/>
            <a:ext cx="1221124" cy="3496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02314" y="3546733"/>
            <a:ext cx="2015924" cy="3553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29999" y="2517893"/>
            <a:ext cx="1679422" cy="3306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5882" y="8586294"/>
            <a:ext cx="1782187" cy="35087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45837" y="8471349"/>
            <a:ext cx="2168949" cy="3295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33294" y="1603510"/>
            <a:ext cx="835650" cy="835650"/>
            <a:chOff x="3733294" y="1603510"/>
            <a:chExt cx="835650" cy="8356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733294" y="1603510"/>
              <a:ext cx="835650" cy="835650"/>
              <a:chOff x="3733294" y="1603510"/>
              <a:chExt cx="835650" cy="83565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315469" y="1185685"/>
                <a:ext cx="1671301" cy="1671301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733294" y="1603510"/>
                <a:ext cx="835650" cy="8356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877928" y="1732881"/>
              <a:ext cx="557735" cy="557735"/>
              <a:chOff x="3877928" y="1732881"/>
              <a:chExt cx="557735" cy="5577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877928" y="1732881"/>
                <a:ext cx="557735" cy="55773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555454" y="7260570"/>
            <a:ext cx="1126570" cy="1126570"/>
            <a:chOff x="3555454" y="7260570"/>
            <a:chExt cx="1126570" cy="112657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555454" y="7260570"/>
              <a:ext cx="1126570" cy="1126570"/>
              <a:chOff x="3555454" y="7260570"/>
              <a:chExt cx="1126570" cy="112657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992169" y="6697285"/>
                <a:ext cx="2253140" cy="2253140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555454" y="7260570"/>
                <a:ext cx="1126570" cy="112657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678739" y="7370150"/>
              <a:ext cx="899048" cy="899048"/>
              <a:chOff x="3678739" y="7370150"/>
              <a:chExt cx="899048" cy="89904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678739" y="7370150"/>
                <a:ext cx="899048" cy="8990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4077035" y="1838384"/>
            <a:ext cx="1586665" cy="1586665"/>
            <a:chOff x="14077035" y="1838384"/>
            <a:chExt cx="1586665" cy="158666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077035" y="1838384"/>
              <a:ext cx="1586665" cy="1586665"/>
              <a:chOff x="14077035" y="1838384"/>
              <a:chExt cx="1586665" cy="158666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283702" y="1045052"/>
                <a:ext cx="3173330" cy="3173330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077035" y="1838384"/>
                <a:ext cx="1586665" cy="15866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280380" y="2006157"/>
              <a:ext cx="1251119" cy="1251119"/>
              <a:chOff x="14280380" y="2006157"/>
              <a:chExt cx="1251119" cy="125111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280380" y="2006157"/>
                <a:ext cx="1251119" cy="1251119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3875805" y="7279617"/>
            <a:ext cx="1226369" cy="1226369"/>
            <a:chOff x="13875805" y="7279617"/>
            <a:chExt cx="1226369" cy="122636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875805" y="7279617"/>
              <a:ext cx="1226369" cy="1226369"/>
              <a:chOff x="13875805" y="7279617"/>
              <a:chExt cx="1226369" cy="122636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262620" y="6666433"/>
                <a:ext cx="2452737" cy="2452737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875805" y="7279617"/>
                <a:ext cx="1226369" cy="12263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045598" y="7422030"/>
              <a:ext cx="870115" cy="870115"/>
              <a:chOff x="14045598" y="7422030"/>
              <a:chExt cx="870115" cy="87011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4045598" y="7422030"/>
                <a:ext cx="870115" cy="870115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815066" y="6109988"/>
            <a:ext cx="1747611" cy="26553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306240" y="5134452"/>
            <a:ext cx="907688" cy="907688"/>
            <a:chOff x="15306240" y="5134452"/>
            <a:chExt cx="907688" cy="90768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306240" y="5134452"/>
              <a:ext cx="907688" cy="907688"/>
              <a:chOff x="15306240" y="5134452"/>
              <a:chExt cx="907688" cy="90768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852396" y="4680607"/>
                <a:ext cx="1815377" cy="1815377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306240" y="5134452"/>
                <a:ext cx="907688" cy="90768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405572" y="5222742"/>
              <a:ext cx="724371" cy="724371"/>
              <a:chOff x="15405572" y="5222742"/>
              <a:chExt cx="724371" cy="724371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405572" y="5222742"/>
                <a:ext cx="724371" cy="724371"/>
              </a:xfrm>
              <a:prstGeom prst="rect">
                <a:avLst/>
              </a:prstGeom>
            </p:spPr>
          </p:pic>
        </p:grpSp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974858" y="6232807"/>
            <a:ext cx="3052939" cy="416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42731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49555"/>
            <a:ext cx="3768534" cy="8029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968254"/>
            <a:ext cx="6678293" cy="7376419"/>
            <a:chOff x="2005981" y="1968254"/>
            <a:chExt cx="6678293" cy="7376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1968254"/>
              <a:ext cx="6678293" cy="7376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1905" y="9538096"/>
            <a:ext cx="1859998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49555"/>
            <a:ext cx="3768534" cy="8029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220" y="2221176"/>
            <a:ext cx="13413805" cy="1350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4150507"/>
            <a:ext cx="6577648" cy="4933236"/>
            <a:chOff x="2005981" y="4150507"/>
            <a:chExt cx="6577648" cy="4933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981" y="4150507"/>
              <a:ext cx="6577648" cy="4933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1429" y="4150507"/>
            <a:ext cx="6577648" cy="4933236"/>
            <a:chOff x="9371429" y="4150507"/>
            <a:chExt cx="6577648" cy="4933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1429" y="4150507"/>
              <a:ext cx="6577648" cy="4933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42045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2616" y="2155930"/>
            <a:ext cx="5179591" cy="24712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6820" y="9538096"/>
            <a:ext cx="279798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2616" y="2267283"/>
            <a:ext cx="11449839" cy="70608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1658" y="9538096"/>
            <a:ext cx="294483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2063735"/>
            <a:ext cx="13339610" cy="7284669"/>
            <a:chOff x="2005981" y="2063735"/>
            <a:chExt cx="13339610" cy="7284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2063735"/>
              <a:ext cx="13339610" cy="72846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1920310" cy="549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3724" y="9538096"/>
            <a:ext cx="282893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968709"/>
            <a:ext cx="9846010" cy="7403203"/>
            <a:chOff x="2005981" y="1968709"/>
            <a:chExt cx="9846010" cy="7403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1968709"/>
              <a:ext cx="9846010" cy="74032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2245186" cy="5497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4067" y="9538096"/>
            <a:ext cx="282550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987399"/>
            <a:ext cx="10009480" cy="7536830"/>
            <a:chOff x="2005981" y="1987399"/>
            <a:chExt cx="10009480" cy="75368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1987399"/>
              <a:ext cx="10009480" cy="75368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2264805" cy="549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7905" y="9538096"/>
            <a:ext cx="275112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2004609"/>
            <a:ext cx="9989228" cy="7557295"/>
            <a:chOff x="2005981" y="2004609"/>
            <a:chExt cx="9989228" cy="75572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2004609"/>
              <a:ext cx="9989228" cy="75572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4198938" cy="5508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5267" y="9538096"/>
            <a:ext cx="281350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950953"/>
            <a:ext cx="10209965" cy="7735611"/>
            <a:chOff x="2005981" y="1950953"/>
            <a:chExt cx="10209965" cy="7735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1950953"/>
              <a:ext cx="10209965" cy="77356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4533100" cy="5497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24067" y="9538096"/>
            <a:ext cx="282550" cy="257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2396746"/>
            <a:ext cx="10969945" cy="4099979"/>
            <a:chOff x="2005981" y="2396746"/>
            <a:chExt cx="10969945" cy="4099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2396746"/>
              <a:ext cx="10969945" cy="40999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2468233" cy="550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810" y="-2552381"/>
            <a:ext cx="17561905" cy="15409524"/>
            <a:chOff x="723810" y="-2552381"/>
            <a:chExt cx="17561905" cy="154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10" y="-2552381"/>
              <a:ext cx="17561905" cy="154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0325" y="2583232"/>
            <a:ext cx="4241389" cy="944754"/>
            <a:chOff x="3430325" y="2583232"/>
            <a:chExt cx="4241389" cy="9447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0325" y="2583232"/>
              <a:ext cx="4241389" cy="9447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30325" y="4170927"/>
            <a:ext cx="4241389" cy="402012"/>
            <a:chOff x="3430325" y="4170927"/>
            <a:chExt cx="4241389" cy="4020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0325" y="4170927"/>
              <a:ext cx="4241389" cy="402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73201" y="6693585"/>
            <a:ext cx="4241389" cy="944754"/>
            <a:chOff x="3373201" y="6693585"/>
            <a:chExt cx="4241389" cy="944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3201" y="6693585"/>
              <a:ext cx="4241389" cy="944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73201" y="5620925"/>
            <a:ext cx="4241389" cy="402012"/>
            <a:chOff x="3373201" y="5620925"/>
            <a:chExt cx="4241389" cy="4020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3201" y="5620925"/>
              <a:ext cx="4241389" cy="4020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39542" y="1440788"/>
            <a:ext cx="7099377" cy="7099377"/>
            <a:chOff x="-2439542" y="1440788"/>
            <a:chExt cx="7099377" cy="70993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989230" y="-2108901"/>
              <a:ext cx="14198754" cy="1419875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439542" y="1440788"/>
              <a:ext cx="7099377" cy="7099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48584" y="2559643"/>
            <a:ext cx="4861667" cy="4861667"/>
            <a:chOff x="-1248584" y="2559643"/>
            <a:chExt cx="4861667" cy="4861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679418" y="166207"/>
              <a:ext cx="9723334" cy="972333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48584" y="2559643"/>
              <a:ext cx="4861667" cy="48616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10796" y="4665937"/>
            <a:ext cx="3057832" cy="624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15969" y="1257458"/>
            <a:ext cx="1534006" cy="1534006"/>
            <a:chOff x="2515969" y="1257458"/>
            <a:chExt cx="1534006" cy="15340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515969" y="1257458"/>
              <a:ext cx="1534006" cy="1534006"/>
              <a:chOff x="2515969" y="1257458"/>
              <a:chExt cx="1534006" cy="15340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48966" y="549455"/>
                <a:ext cx="3068012" cy="3068012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15969" y="1257458"/>
                <a:ext cx="1534006" cy="153400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803385" y="1467486"/>
              <a:ext cx="1073425" cy="1073425"/>
              <a:chOff x="2803385" y="1467486"/>
              <a:chExt cx="1073425" cy="107342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03385" y="1467486"/>
                <a:ext cx="1073425" cy="107342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471475" y="6679344"/>
            <a:ext cx="1114525" cy="1114525"/>
            <a:chOff x="3471475" y="6679344"/>
            <a:chExt cx="1114525" cy="11145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4212" y="6182095"/>
              <a:ext cx="2229050" cy="222905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1475" y="6679344"/>
              <a:ext cx="1114525" cy="1114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93442" y="6787753"/>
            <a:ext cx="889435" cy="889435"/>
            <a:chOff x="3593442" y="6787753"/>
            <a:chExt cx="889435" cy="8894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3442" y="6787753"/>
              <a:ext cx="889435" cy="8894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14590" y="1866106"/>
            <a:ext cx="9508492" cy="1415205"/>
            <a:chOff x="7614590" y="1866106"/>
            <a:chExt cx="9508492" cy="14152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4590" y="1866106"/>
              <a:ext cx="9508492" cy="141520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88899" y="2292123"/>
            <a:ext cx="596871" cy="56412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65674" y="2263598"/>
            <a:ext cx="2781199" cy="61908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614590" y="3546700"/>
            <a:ext cx="9508492" cy="1415205"/>
            <a:chOff x="7614590" y="3546700"/>
            <a:chExt cx="9508492" cy="14152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4590" y="3546700"/>
              <a:ext cx="9508492" cy="14152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88899" y="3963194"/>
            <a:ext cx="739728" cy="56412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5198" y="3934664"/>
            <a:ext cx="1819152" cy="60003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614590" y="5254616"/>
            <a:ext cx="9489445" cy="1415205"/>
            <a:chOff x="7614590" y="5254616"/>
            <a:chExt cx="9489445" cy="141520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14590" y="5254616"/>
              <a:ext cx="9489445" cy="141520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88899" y="5668077"/>
            <a:ext cx="739728" cy="56412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75198" y="5642579"/>
            <a:ext cx="1814190" cy="6857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14590" y="6950538"/>
            <a:ext cx="9470397" cy="1415205"/>
            <a:chOff x="7614590" y="6950538"/>
            <a:chExt cx="9470397" cy="141520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4590" y="6950538"/>
              <a:ext cx="9470397" cy="141520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88899" y="7366277"/>
            <a:ext cx="733557" cy="56380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975198" y="7338503"/>
            <a:ext cx="2117418" cy="60003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55048" y="9538096"/>
            <a:ext cx="3029921" cy="25958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13988" y="3658850"/>
            <a:ext cx="3117977" cy="118393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13988" y="5730973"/>
            <a:ext cx="2650510" cy="5069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513502" y="2470239"/>
            <a:ext cx="225987" cy="225987"/>
            <a:chOff x="7513502" y="2470239"/>
            <a:chExt cx="225987" cy="22598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13502" y="2470239"/>
              <a:ext cx="225987" cy="2259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13502" y="4115335"/>
            <a:ext cx="225987" cy="225987"/>
            <a:chOff x="7513502" y="4115335"/>
            <a:chExt cx="225987" cy="22598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13502" y="4115335"/>
              <a:ext cx="225987" cy="2259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513502" y="5876021"/>
            <a:ext cx="225987" cy="225987"/>
            <a:chOff x="7513502" y="5876021"/>
            <a:chExt cx="225987" cy="22598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13502" y="5876021"/>
              <a:ext cx="225987" cy="2259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13502" y="7521117"/>
            <a:ext cx="225987" cy="225987"/>
            <a:chOff x="7513502" y="7521117"/>
            <a:chExt cx="225987" cy="22598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13502" y="7521117"/>
              <a:ext cx="225987" cy="2259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-393106" y="6304394"/>
            <a:ext cx="1116915" cy="1116915"/>
            <a:chOff x="-393106" y="6304394"/>
            <a:chExt cx="1116915" cy="111691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-393106" y="6304394"/>
              <a:ext cx="1116915" cy="1116915"/>
              <a:chOff x="-393106" y="6304394"/>
              <a:chExt cx="1116915" cy="111691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-951564" y="5745937"/>
                <a:ext cx="2233831" cy="2233831"/>
              </a:xfrm>
              <a:prstGeom prst="rect">
                <a:avLst/>
              </a:prstGeom>
            </p:spPr>
          </p:pic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393106" y="6304394"/>
                <a:ext cx="1116915" cy="111691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-199791" y="6477309"/>
              <a:ext cx="745458" cy="745458"/>
              <a:chOff x="-199791" y="6477309"/>
              <a:chExt cx="745458" cy="74545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-199791" y="6477309"/>
                <a:ext cx="745458" cy="7454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2616" y="2579046"/>
            <a:ext cx="10439029" cy="35757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897040"/>
            <a:ext cx="8006036" cy="7614630"/>
            <a:chOff x="2005981" y="1897040"/>
            <a:chExt cx="8006036" cy="76146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1897040"/>
              <a:ext cx="8006036" cy="7614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1578138" cy="5211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2003936"/>
            <a:ext cx="10992248" cy="7557969"/>
            <a:chOff x="2005981" y="2003936"/>
            <a:chExt cx="10992248" cy="75579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2003936"/>
              <a:ext cx="10992248" cy="75579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1903014" cy="521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70763" y="9538096"/>
            <a:ext cx="323779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2803200" cy="7075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2328042"/>
            <a:ext cx="11031220" cy="5559634"/>
            <a:chOff x="2005981" y="2328042"/>
            <a:chExt cx="11031220" cy="55596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5981" y="2328042"/>
              <a:ext cx="11031220" cy="55596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7277" y="1104801"/>
            <a:ext cx="2194967" cy="5508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469500" y="990476"/>
            <a:ext cx="23224715" cy="10253683"/>
            <a:chOff x="-2469500" y="990476"/>
            <a:chExt cx="23224715" cy="102536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469500" y="990476"/>
              <a:ext cx="10304762" cy="10253683"/>
              <a:chOff x="-2469500" y="990476"/>
              <a:chExt cx="10304762" cy="1025368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0800000">
                <a:off x="-2469500" y="990476"/>
                <a:ext cx="10304762" cy="1025368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50453" y="990476"/>
              <a:ext cx="10304762" cy="10253683"/>
              <a:chOff x="10450453" y="990476"/>
              <a:chExt cx="10304762" cy="1025368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10450453" y="990476"/>
                <a:ext cx="10304762" cy="10253683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0898" y="1061698"/>
            <a:ext cx="4482058" cy="8122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66820" y="2328740"/>
            <a:ext cx="4752381" cy="9600000"/>
            <a:chOff x="6766820" y="2328740"/>
            <a:chExt cx="4752381" cy="960000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766820" y="2328740"/>
              <a:ext cx="4750814" cy="9593136"/>
              <a:chOff x="6766820" y="2328740"/>
              <a:chExt cx="4750814" cy="95931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1413" y="-2358194"/>
                <a:ext cx="9501627" cy="19186272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766820" y="2328740"/>
                <a:ext cx="4750814" cy="959313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45086" y="2564422"/>
              <a:ext cx="4180368" cy="9070589"/>
              <a:chOff x="7045086" y="2564422"/>
              <a:chExt cx="4180368" cy="90705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45086" y="2564422"/>
                <a:ext cx="4180368" cy="907058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285132" y="5763469"/>
            <a:ext cx="996186" cy="707697"/>
            <a:chOff x="5285132" y="5763469"/>
            <a:chExt cx="996186" cy="7076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85132" y="5763469"/>
              <a:ext cx="996186" cy="7076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04694" y="5763469"/>
            <a:ext cx="996186" cy="707697"/>
            <a:chOff x="12004694" y="5763469"/>
            <a:chExt cx="996186" cy="7076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04694" y="5763469"/>
              <a:ext cx="996186" cy="7076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2200" y="4190476"/>
            <a:ext cx="3708543" cy="3853683"/>
            <a:chOff x="1202200" y="4190476"/>
            <a:chExt cx="3708543" cy="38536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2200" y="4190476"/>
              <a:ext cx="3708543" cy="3853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14587" y="4190476"/>
            <a:ext cx="3708543" cy="3853683"/>
            <a:chOff x="13414587" y="4190476"/>
            <a:chExt cx="3708543" cy="3853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4587" y="4190476"/>
              <a:ext cx="3708543" cy="38536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94185" y="3966301"/>
            <a:ext cx="2724573" cy="676922"/>
            <a:chOff x="1694185" y="3966301"/>
            <a:chExt cx="2724573" cy="6769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4185" y="3966301"/>
              <a:ext cx="2724573" cy="6769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96166" y="4008937"/>
            <a:ext cx="1719014" cy="4990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14620" y="4870842"/>
            <a:ext cx="2209520" cy="299605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689421" y="5019717"/>
            <a:ext cx="174507" cy="174507"/>
            <a:chOff x="1689421" y="5019717"/>
            <a:chExt cx="174507" cy="1745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421" y="5019717"/>
              <a:ext cx="174507" cy="1745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9421" y="5505129"/>
            <a:ext cx="174507" cy="174507"/>
            <a:chOff x="1689421" y="5505129"/>
            <a:chExt cx="174507" cy="1745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421" y="5505129"/>
              <a:ext cx="174507" cy="1745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89421" y="5979271"/>
            <a:ext cx="174507" cy="174507"/>
            <a:chOff x="1689421" y="5979271"/>
            <a:chExt cx="174507" cy="1745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421" y="597927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89421" y="6463278"/>
            <a:ext cx="174507" cy="174507"/>
            <a:chOff x="1689421" y="6463278"/>
            <a:chExt cx="174507" cy="1745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9421" y="6463278"/>
              <a:ext cx="174507" cy="1745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06572" y="3966301"/>
            <a:ext cx="2724573" cy="676922"/>
            <a:chOff x="13906572" y="3966301"/>
            <a:chExt cx="2724573" cy="6769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6572" y="3966301"/>
              <a:ext cx="2724573" cy="67692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08594" y="4047032"/>
            <a:ext cx="1719014" cy="49906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21715" y="4858144"/>
            <a:ext cx="2774825" cy="246327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901808" y="5019717"/>
            <a:ext cx="174507" cy="174507"/>
            <a:chOff x="13901808" y="5019717"/>
            <a:chExt cx="174507" cy="1745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1808" y="5019717"/>
              <a:ext cx="174507" cy="174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901808" y="5505129"/>
            <a:ext cx="174507" cy="174507"/>
            <a:chOff x="13901808" y="5505129"/>
            <a:chExt cx="174507" cy="17450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1808" y="5505129"/>
              <a:ext cx="174507" cy="1745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901808" y="5979271"/>
            <a:ext cx="174507" cy="174507"/>
            <a:chOff x="13901808" y="5979271"/>
            <a:chExt cx="174507" cy="1745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1808" y="5979271"/>
              <a:ext cx="174507" cy="1745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01808" y="6463278"/>
            <a:ext cx="174507" cy="174507"/>
            <a:chOff x="13901808" y="6463278"/>
            <a:chExt cx="174507" cy="17450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1808" y="6463278"/>
              <a:ext cx="174507" cy="1745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87729" y="6954233"/>
            <a:ext cx="174507" cy="174507"/>
            <a:chOff x="1687729" y="6954233"/>
            <a:chExt cx="174507" cy="17450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87729" y="6954233"/>
              <a:ext cx="174507" cy="1745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906572" y="6954233"/>
            <a:ext cx="174507" cy="174507"/>
            <a:chOff x="13906572" y="6954233"/>
            <a:chExt cx="174507" cy="17450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6572" y="6954233"/>
              <a:ext cx="174507" cy="174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61698"/>
            <a:ext cx="4482058" cy="812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85132" y="5763469"/>
            <a:ext cx="996186" cy="707697"/>
            <a:chOff x="5285132" y="5763469"/>
            <a:chExt cx="996186" cy="7076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5132" y="5763469"/>
              <a:ext cx="996186" cy="7076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04694" y="5763469"/>
            <a:ext cx="996186" cy="707697"/>
            <a:chOff x="12004694" y="5763469"/>
            <a:chExt cx="996186" cy="7076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4694" y="5763469"/>
              <a:ext cx="996186" cy="707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200" y="4190476"/>
            <a:ext cx="3708543" cy="3853683"/>
            <a:chOff x="1202200" y="4190476"/>
            <a:chExt cx="3708543" cy="38536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200" y="4190476"/>
              <a:ext cx="3708543" cy="38536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4587" y="4190476"/>
            <a:ext cx="3708543" cy="3853683"/>
            <a:chOff x="13414587" y="4190476"/>
            <a:chExt cx="3708543" cy="38536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4587" y="4190476"/>
              <a:ext cx="3708543" cy="3853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4185" y="3966301"/>
            <a:ext cx="2724573" cy="676922"/>
            <a:chOff x="1694185" y="3966301"/>
            <a:chExt cx="2724573" cy="676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4185" y="3966301"/>
              <a:ext cx="2724573" cy="6769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6166" y="4008937"/>
            <a:ext cx="1719014" cy="4990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4620" y="4870842"/>
            <a:ext cx="2209520" cy="2996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9421" y="5019717"/>
            <a:ext cx="174507" cy="174507"/>
            <a:chOff x="1689421" y="5019717"/>
            <a:chExt cx="174507" cy="17450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421" y="5019717"/>
              <a:ext cx="174507" cy="174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9421" y="5505129"/>
            <a:ext cx="174507" cy="174507"/>
            <a:chOff x="1689421" y="5505129"/>
            <a:chExt cx="174507" cy="1745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421" y="5505129"/>
              <a:ext cx="174507" cy="174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89421" y="5979271"/>
            <a:ext cx="174507" cy="174507"/>
            <a:chOff x="1689421" y="5979271"/>
            <a:chExt cx="174507" cy="1745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421" y="597927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89421" y="6463278"/>
            <a:ext cx="174507" cy="174507"/>
            <a:chOff x="1689421" y="6463278"/>
            <a:chExt cx="174507" cy="1745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9421" y="6463278"/>
              <a:ext cx="174507" cy="1745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06572" y="3966301"/>
            <a:ext cx="2724573" cy="676922"/>
            <a:chOff x="13906572" y="3966301"/>
            <a:chExt cx="2724573" cy="6769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06572" y="3966301"/>
              <a:ext cx="2724573" cy="6769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08594" y="4047032"/>
            <a:ext cx="1719014" cy="4990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21715" y="4858144"/>
            <a:ext cx="2774825" cy="24632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901808" y="5019717"/>
            <a:ext cx="174507" cy="174507"/>
            <a:chOff x="13901808" y="5019717"/>
            <a:chExt cx="174507" cy="1745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1808" y="5019717"/>
              <a:ext cx="174507" cy="1745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901808" y="5505129"/>
            <a:ext cx="174507" cy="174507"/>
            <a:chOff x="13901808" y="5505129"/>
            <a:chExt cx="174507" cy="1745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1808" y="5505129"/>
              <a:ext cx="174507" cy="1745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01808" y="5979271"/>
            <a:ext cx="174507" cy="174507"/>
            <a:chOff x="13901808" y="5979271"/>
            <a:chExt cx="174507" cy="17450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1808" y="5979271"/>
              <a:ext cx="174507" cy="1745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01808" y="6463278"/>
            <a:ext cx="174507" cy="174507"/>
            <a:chOff x="13901808" y="6463278"/>
            <a:chExt cx="174507" cy="17450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1808" y="6463278"/>
              <a:ext cx="174507" cy="1745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87729" y="6954233"/>
            <a:ext cx="174507" cy="174507"/>
            <a:chOff x="1687729" y="6954233"/>
            <a:chExt cx="174507" cy="1745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7729" y="6954233"/>
              <a:ext cx="174507" cy="1745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906572" y="6954233"/>
            <a:ext cx="174507" cy="174507"/>
            <a:chOff x="13906572" y="6954233"/>
            <a:chExt cx="174507" cy="1745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6572" y="6954233"/>
              <a:ext cx="174507" cy="17450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35135" y="5723365"/>
            <a:ext cx="5249547" cy="9495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0898" y="1061698"/>
            <a:ext cx="4482058" cy="812277"/>
          </a:xfrm>
          <a:prstGeom prst="rect">
            <a:avLst/>
          </a:prstGeom>
        </p:spPr>
      </p:pic>
      <p:pic>
        <p:nvPicPr>
          <p:cNvPr id="2" name="KakaoTalk_20221008_181741025">
            <a:hlinkClick r:id="" action="ppaction://media"/>
            <a:extLst>
              <a:ext uri="{FF2B5EF4-FFF2-40B4-BE49-F238E27FC236}">
                <a16:creationId xmlns:a16="http://schemas.microsoft.com/office/drawing/2014/main" id="{5695FA4B-89B7-890E-77BD-325869A690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7400" y="232410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27758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975983"/>
            <a:ext cx="2470010" cy="707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093" y="1913426"/>
            <a:ext cx="15448182" cy="59468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80286" y="9538096"/>
            <a:ext cx="314140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27758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975983"/>
            <a:ext cx="2470010" cy="7075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093" y="1913426"/>
            <a:ext cx="15314448" cy="59661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236935"/>
            <a:ext cx="19352381" cy="7830891"/>
            <a:chOff x="-533333" y="236935"/>
            <a:chExt cx="19352381" cy="783089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236935"/>
              <a:ext cx="8506132" cy="7830891"/>
              <a:chOff x="-533333" y="236935"/>
              <a:chExt cx="8506132" cy="783089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-533333" y="236935"/>
                <a:ext cx="8506132" cy="783089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312916" y="236935"/>
              <a:ext cx="8506132" cy="7830891"/>
              <a:chOff x="10312916" y="236935"/>
              <a:chExt cx="8506132" cy="783089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10312916" y="236935"/>
                <a:ext cx="8506132" cy="783089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690476" y="-2338095"/>
            <a:ext cx="12904762" cy="12942857"/>
            <a:chOff x="2690476" y="-2338095"/>
            <a:chExt cx="12904762" cy="129428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90476" y="-2300000"/>
              <a:ext cx="12904762" cy="12904762"/>
              <a:chOff x="2690476" y="-2300000"/>
              <a:chExt cx="12904762" cy="1290476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2690476" y="-2300000"/>
                <a:ext cx="12904762" cy="12904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90476" y="-2338095"/>
              <a:ext cx="12904762" cy="12904762"/>
              <a:chOff x="2690476" y="-2338095"/>
              <a:chExt cx="12904762" cy="129047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2690476" y="-2338095"/>
                <a:ext cx="12904762" cy="1290476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38095" y="1247619"/>
            <a:ext cx="5809524" cy="5809524"/>
            <a:chOff x="6238095" y="1247619"/>
            <a:chExt cx="5809524" cy="580952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238095" y="1247619"/>
              <a:ext cx="5809524" cy="5809524"/>
              <a:chOff x="6238095" y="1247619"/>
              <a:chExt cx="5809524" cy="58095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3333" y="-1657143"/>
                <a:ext cx="11619048" cy="1161904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8095" y="1247619"/>
                <a:ext cx="5809524" cy="580952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95890" y="1705414"/>
              <a:ext cx="4893934" cy="4893934"/>
              <a:chOff x="6695890" y="1705414"/>
              <a:chExt cx="4893934" cy="48939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48924" y="-703907"/>
                <a:ext cx="9787867" cy="9787867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95890" y="1705414"/>
                <a:ext cx="4893934" cy="4893934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9799" y="3520952"/>
            <a:ext cx="3508807" cy="179669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770097" y="7980038"/>
            <a:ext cx="20179621" cy="2758663"/>
            <a:chOff x="-770097" y="7980038"/>
            <a:chExt cx="20179621" cy="27586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0859907" y="6728029"/>
              <a:ext cx="40359242" cy="551732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70097" y="7980038"/>
              <a:ext cx="20179621" cy="275866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309" y="8945657"/>
            <a:ext cx="5568344" cy="5656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85608" y="8595172"/>
            <a:ext cx="4996141" cy="1137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5383" y="4161905"/>
            <a:ext cx="2940807" cy="3207177"/>
            <a:chOff x="6335383" y="4161905"/>
            <a:chExt cx="2940807" cy="32071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383" y="4161905"/>
              <a:ext cx="2940807" cy="32071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657" y="3630704"/>
            <a:ext cx="5746406" cy="4826438"/>
            <a:chOff x="1114657" y="3630704"/>
            <a:chExt cx="5746406" cy="48264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657" y="3630704"/>
              <a:ext cx="5746406" cy="48264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6964" y="3768918"/>
            <a:ext cx="7516119" cy="4989696"/>
            <a:chOff x="9606964" y="3768918"/>
            <a:chExt cx="7516119" cy="49896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6964" y="3768918"/>
              <a:ext cx="7516119" cy="49896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4657" y="3291542"/>
            <a:ext cx="5746406" cy="908458"/>
            <a:chOff x="1114657" y="3291542"/>
            <a:chExt cx="5746406" cy="908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58546" y="2879241"/>
              <a:ext cx="11492812" cy="181691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4657" y="3291542"/>
              <a:ext cx="5746406" cy="908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6964" y="3291542"/>
            <a:ext cx="7516119" cy="908458"/>
            <a:chOff x="9606964" y="3291542"/>
            <a:chExt cx="7516119" cy="9084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8904" y="2879241"/>
              <a:ext cx="15032238" cy="181691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6964" y="3291542"/>
              <a:ext cx="7516119" cy="9084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55048" y="9538096"/>
            <a:ext cx="3039321" cy="2905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5347" y="1105402"/>
            <a:ext cx="656329" cy="6211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98040" y="1061698"/>
            <a:ext cx="3226495" cy="8711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84239" y="1193687"/>
            <a:ext cx="5238462" cy="5508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2868" y="3447735"/>
            <a:ext cx="2781881" cy="6684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7563" y="4578858"/>
            <a:ext cx="2815519" cy="19892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56192" y="3447735"/>
            <a:ext cx="4623890" cy="6684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66262" y="4427582"/>
            <a:ext cx="3021609" cy="50913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71915" y="4729041"/>
            <a:ext cx="174507" cy="174507"/>
            <a:chOff x="1771915" y="4729041"/>
            <a:chExt cx="174507" cy="1745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1915" y="4729041"/>
              <a:ext cx="174507" cy="1745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1915" y="5211374"/>
            <a:ext cx="174507" cy="174507"/>
            <a:chOff x="1771915" y="5211374"/>
            <a:chExt cx="174507" cy="1745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1915" y="5211374"/>
              <a:ext cx="174507" cy="174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71915" y="5681415"/>
            <a:ext cx="174507" cy="174507"/>
            <a:chOff x="1771915" y="5681415"/>
            <a:chExt cx="174507" cy="1745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1915" y="5681415"/>
              <a:ext cx="174507" cy="174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71915" y="6188490"/>
            <a:ext cx="174507" cy="174507"/>
            <a:chOff x="1771915" y="6188490"/>
            <a:chExt cx="174507" cy="1745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1915" y="6188490"/>
              <a:ext cx="174507" cy="1745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88651" y="7076202"/>
            <a:ext cx="174507" cy="174507"/>
            <a:chOff x="10088651" y="7076202"/>
            <a:chExt cx="174507" cy="1745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88651" y="7076202"/>
              <a:ext cx="174507" cy="1745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88651" y="4590651"/>
            <a:ext cx="174507" cy="174507"/>
            <a:chOff x="10088651" y="4590651"/>
            <a:chExt cx="174507" cy="1745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88651" y="4590651"/>
              <a:ext cx="174507" cy="174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70667" y="9538096"/>
            <a:ext cx="397150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9156" y="1105403"/>
            <a:ext cx="808710" cy="621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8040" y="1061698"/>
            <a:ext cx="5742324" cy="8122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461" y="1865067"/>
            <a:ext cx="5275386" cy="49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7295" y="2573525"/>
            <a:ext cx="14509283" cy="7100480"/>
            <a:chOff x="1847295" y="2573525"/>
            <a:chExt cx="14509283" cy="71004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7295" y="2573525"/>
              <a:ext cx="14509283" cy="7100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70667" y="9538096"/>
            <a:ext cx="384407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8203" y="1105403"/>
            <a:ext cx="808710" cy="6211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8040" y="1061698"/>
            <a:ext cx="5742324" cy="8122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461" y="1865067"/>
            <a:ext cx="5275386" cy="499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0151" y="2546036"/>
            <a:ext cx="6559680" cy="7015868"/>
            <a:chOff x="1790151" y="2546036"/>
            <a:chExt cx="6559680" cy="70158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0151" y="2546036"/>
              <a:ext cx="6559680" cy="7015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7" y="1061697"/>
            <a:ext cx="5742324" cy="8122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9315" y="1217601"/>
            <a:ext cx="4013062" cy="550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1732608"/>
            <a:ext cx="13113112" cy="8195695"/>
            <a:chOff x="2005981" y="1732608"/>
            <a:chExt cx="13113112" cy="81956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981" y="1732608"/>
              <a:ext cx="13113112" cy="8195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2113" y="-1710923"/>
            <a:ext cx="3866434" cy="17451850"/>
            <a:chOff x="7092113" y="-1710923"/>
            <a:chExt cx="3866434" cy="174518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092113" y="-1710923"/>
              <a:ext cx="3866434" cy="17451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07370" y="4385441"/>
            <a:ext cx="7531157" cy="1015981"/>
            <a:chOff x="5307370" y="4385441"/>
            <a:chExt cx="7531157" cy="1015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792" y="3924342"/>
              <a:ext cx="15062314" cy="203196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7370" y="4385441"/>
              <a:ext cx="7531157" cy="10159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31905" y="9538096"/>
            <a:ext cx="1862655" cy="29056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92819" y="4570864"/>
            <a:ext cx="4065770" cy="6822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8095" y="5919764"/>
            <a:ext cx="1009524" cy="1180952"/>
            <a:chOff x="8638095" y="5919764"/>
            <a:chExt cx="1009524" cy="11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38095" y="5919764"/>
              <a:ext cx="1009524" cy="1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361" y="7427425"/>
            <a:ext cx="4710983" cy="1533492"/>
            <a:chOff x="1258361" y="7427425"/>
            <a:chExt cx="4710983" cy="1533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361" y="7427425"/>
              <a:ext cx="4710983" cy="15334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973" y="7711630"/>
            <a:ext cx="4171443" cy="9517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0897" y="1061697"/>
            <a:ext cx="3389277" cy="8122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1785" y="2284673"/>
            <a:ext cx="12913014" cy="13505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87366" y="7427425"/>
            <a:ext cx="4710983" cy="1533492"/>
            <a:chOff x="6787366" y="7427425"/>
            <a:chExt cx="4710983" cy="15334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7366" y="7427425"/>
              <a:ext cx="4710983" cy="15334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12147" y="7414727"/>
            <a:ext cx="4710983" cy="1533492"/>
            <a:chOff x="12412147" y="7414727"/>
            <a:chExt cx="4710983" cy="1533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12147" y="7414727"/>
              <a:ext cx="4710983" cy="15334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34801" y="7927506"/>
            <a:ext cx="3178024" cy="5263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8382" y="7927506"/>
            <a:ext cx="4363567" cy="6028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1851" y="4433533"/>
            <a:ext cx="3321375" cy="791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27166" y="4536805"/>
            <a:ext cx="174507" cy="174507"/>
            <a:chOff x="13327166" y="4536805"/>
            <a:chExt cx="174507" cy="17450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27166" y="4536805"/>
              <a:ext cx="174507" cy="174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27166" y="4850136"/>
            <a:ext cx="174507" cy="174507"/>
            <a:chOff x="13327166" y="4850136"/>
            <a:chExt cx="174507" cy="1745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27166" y="4850136"/>
              <a:ext cx="174507" cy="174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49555"/>
            <a:ext cx="3768534" cy="8029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220" y="2056096"/>
            <a:ext cx="14187414" cy="2193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4420911"/>
            <a:ext cx="14202653" cy="4991446"/>
            <a:chOff x="2005981" y="4420911"/>
            <a:chExt cx="14202653" cy="49914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981" y="4420911"/>
              <a:ext cx="14202653" cy="49914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87098" y="8691435"/>
            <a:ext cx="1342110" cy="549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3" y="366267"/>
            <a:ext cx="1283668" cy="1203313"/>
            <a:chOff x="472823" y="366267"/>
            <a:chExt cx="1283668" cy="1203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3" y="366267"/>
              <a:ext cx="1283668" cy="120331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61239" y="9538096"/>
            <a:ext cx="333255" cy="2905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346" y="1105403"/>
            <a:ext cx="808710" cy="62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0898" y="1049555"/>
            <a:ext cx="3768534" cy="8029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220" y="2056096"/>
            <a:ext cx="14187414" cy="21938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5981" y="4482640"/>
            <a:ext cx="14233441" cy="4742669"/>
            <a:chOff x="2005981" y="4482640"/>
            <a:chExt cx="14233441" cy="47426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5981" y="4482640"/>
              <a:ext cx="14233441" cy="47426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6622" y="8610039"/>
            <a:ext cx="1688862" cy="549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유진</cp:lastModifiedBy>
  <cp:revision>2</cp:revision>
  <dcterms:created xsi:type="dcterms:W3CDTF">2022-10-11T13:06:50Z</dcterms:created>
  <dcterms:modified xsi:type="dcterms:W3CDTF">2022-10-11T04:09:14Z</dcterms:modified>
</cp:coreProperties>
</file>